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
  <Relationship Id="rId3" Type="http://schemas.openxmlformats.org/package/2006/relationships/metadata/core-properties" Target="docProps/core.xml"/>
  <Relationship Id="rId2" Type="http://schemas.openxmlformats.org/package/2006/relationships/metadata/thumbnail" Target="docProps/thumbnail.jpeg"/>
  <Relationship Id="rId1" Type="http://schemas.openxmlformats.org/officeDocument/2006/relationships/officeDocument" Target="ppt/presentation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7" r:id="rId2"/>
    <p:sldId id="257" r:id="rId3"/>
    <p:sldId id="530" r:id="rId4"/>
    <p:sldId id="552" r:id="rId5"/>
    <p:sldId id="558" r:id="rId6"/>
    <p:sldId id="559" r:id="rId7"/>
    <p:sldId id="560" r:id="rId8"/>
    <p:sldId id="555" r:id="rId9"/>
    <p:sldId id="556" r:id="rId10"/>
    <p:sldId id="557" r:id="rId11"/>
    <p:sldId id="561" r:id="rId12"/>
    <p:sldId id="562" r:id="rId13"/>
    <p:sldId id="563" r:id="rId14"/>
    <p:sldId id="564" r:id="rId15"/>
    <p:sldId id="566" r:id="rId16"/>
    <p:sldId id="568" r:id="rId17"/>
    <p:sldId id="569" r:id="rId18"/>
    <p:sldId id="565" r:id="rId19"/>
    <p:sldId id="554" r:id="rId2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F655D2D-454F-43D8-8CCE-299A0D61381F}">
          <p14:sldIdLst>
            <p14:sldId id="337"/>
            <p14:sldId id="257"/>
            <p14:sldId id="530"/>
            <p14:sldId id="552"/>
            <p14:sldId id="558"/>
            <p14:sldId id="559"/>
            <p14:sldId id="560"/>
            <p14:sldId id="555"/>
            <p14:sldId id="556"/>
            <p14:sldId id="557"/>
            <p14:sldId id="561"/>
            <p14:sldId id="562"/>
            <p14:sldId id="563"/>
            <p14:sldId id="564"/>
            <p14:sldId id="566"/>
            <p14:sldId id="568"/>
            <p14:sldId id="569"/>
            <p14:sldId id="565"/>
            <p14:sldId id="5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
  <Relationship Id="rId8" Type="http://schemas.openxmlformats.org/officeDocument/2006/relationships/slide" Target="slides/slide7.xml"/>
  <Relationship Id="rId13" Type="http://schemas.openxmlformats.org/officeDocument/2006/relationships/slide" Target="slides/slide12.xml"/>
  <Relationship Id="rId18" Type="http://schemas.openxmlformats.org/officeDocument/2006/relationships/slide" Target="slides/slide17.xml"/>
  <Relationship Id="rId3" Type="http://schemas.openxmlformats.org/officeDocument/2006/relationships/slide" Target="slides/slide2.xml"/>
  <Relationship Id="rId21" Type="http://schemas.openxmlformats.org/officeDocument/2006/relationships/notesMaster" Target="notesMasters/notesMaster1.xml"/>
  <Relationship Id="rId7" Type="http://schemas.openxmlformats.org/officeDocument/2006/relationships/slide" Target="slides/slide6.xml"/>
  <Relationship Id="rId12" Type="http://schemas.openxmlformats.org/officeDocument/2006/relationships/slide" Target="slides/slide11.xml"/>
  <Relationship Id="rId17" Type="http://schemas.openxmlformats.org/officeDocument/2006/relationships/slide" Target="slides/slide16.xml"/>
  <Relationship Id="rId25" Type="http://schemas.openxmlformats.org/officeDocument/2006/relationships/tableStyles" Target="tableStyles.xml"/>
  <Relationship Id="rId2" Type="http://schemas.openxmlformats.org/officeDocument/2006/relationships/slide" Target="slides/slide1.xml"/>
  <Relationship Id="rId16" Type="http://schemas.openxmlformats.org/officeDocument/2006/relationships/slide" Target="slides/slide15.xml"/>
  <Relationship Id="rId20" Type="http://schemas.openxmlformats.org/officeDocument/2006/relationships/slide" Target="slides/slide19.xml"/>
  <Relationship Id="rId1" Type="http://schemas.openxmlformats.org/officeDocument/2006/relationships/slideMaster" Target="slideMasters/slideMaster1.xml"/>
  <Relationship Id="rId6" Type="http://schemas.openxmlformats.org/officeDocument/2006/relationships/slide" Target="slides/slide5.xml"/>
  <Relationship Id="rId11" Type="http://schemas.openxmlformats.org/officeDocument/2006/relationships/slide" Target="slides/slide10.xml"/>
  <Relationship Id="rId24" Type="http://schemas.openxmlformats.org/officeDocument/2006/relationships/theme" Target="theme/theme1.xml"/>
  <Relationship Id="rId5" Type="http://schemas.openxmlformats.org/officeDocument/2006/relationships/slide" Target="slides/slide4.xml"/>
  <Relationship Id="rId15" Type="http://schemas.openxmlformats.org/officeDocument/2006/relationships/slide" Target="slides/slide14.xml"/>
  <Relationship Id="rId23" Type="http://schemas.openxmlformats.org/officeDocument/2006/relationships/viewProps" Target="viewProps.xml"/>
  <Relationship Id="rId10" Type="http://schemas.openxmlformats.org/officeDocument/2006/relationships/slide" Target="slides/slide9.xml"/>
  <Relationship Id="rId19" Type="http://schemas.openxmlformats.org/officeDocument/2006/relationships/slide" Target="slides/slide18.xml"/>
  <Relationship Id="rId4" Type="http://schemas.openxmlformats.org/officeDocument/2006/relationships/slide" Target="slides/slide3.xml"/>
  <Relationship Id="rId9" Type="http://schemas.openxmlformats.org/officeDocument/2006/relationships/slide" Target="slides/slide8.xml"/>
  <Relationship Id="rId14" Type="http://schemas.openxmlformats.org/officeDocument/2006/relationships/slide" Target="slides/slide13.xml"/>
  <Relationship Id="rId22" Type="http://schemas.openxmlformats.org/officeDocument/2006/relationships/presProps" Target="presProps.xml"/>
</Relationships>

</file>

<file path=ppt/notesMasters/_rels/notesMaster1.xml.rels><?xml version="1.0" encoding="utf-8"?>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FF5A3-B882-483E-B2D8-FAB28ADA55FD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7C2D-2EA2-43D2-90C3-232A910D5F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76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<Relationships xmlns="http://schemas.openxmlformats.org/package/2006/relationships">
  <Relationship Id="rId2" Type="http://schemas.openxmlformats.org/officeDocument/2006/relationships/slide" Target="../slides/slide2.xml"/>
  <Relationship Id="rId1" Type="http://schemas.openxmlformats.org/officeDocument/2006/relationships/notesMaster" Target="../notesMasters/notesMaster1.xml"/>
</Relationships>

</file>

<file path=ppt/notesSlides/_rels/notesSlide2.xml.rels><?xml version="1.0" encoding="utf-8"?>
<Relationships xmlns="http://schemas.openxmlformats.org/package/2006/relationships">
  <Relationship Id="rId2" Type="http://schemas.openxmlformats.org/officeDocument/2006/relationships/slide" Target="../slides/slide5.xml"/>
  <Relationship Id="rId1" Type="http://schemas.openxmlformats.org/officeDocument/2006/relationships/notesMaster" Target="../notesMasters/notesMaster1.xml"/>
</Relationships>

</file>

<file path=ppt/notesSlides/_rels/notesSlide3.xml.rels><?xml version="1.0" encoding="utf-8"?>
<Relationships xmlns="http://schemas.openxmlformats.org/package/2006/relationships">
  <Relationship Id="rId2" Type="http://schemas.openxmlformats.org/officeDocument/2006/relationships/slide" Target="../slides/slide6.xml"/>
  <Relationship Id="rId1" Type="http://schemas.openxmlformats.org/officeDocument/2006/relationships/notesMaster" Target="../notesMasters/notesMaster1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27C2D-2EA2-43D2-90C3-232A910D5FB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1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27C2D-2EA2-43D2-90C3-232A910D5FB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26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27C2D-2EA2-43D2-90C3-232A910D5FB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036691"/>
      </p:ext>
    </p:extLst>
  </p:cSld>
  <p:clrMapOvr>
    <a:masterClrMapping/>
  </p:clrMapOvr>
</p:notes>
</file>

<file path=ppt/slideLayouts/_rels/slideLayout1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13753-0753-43D2-886C-388E938CC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9B37AA-E148-4192-9B5D-C557FA11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303E72-232D-43FD-B64A-86B2841A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CEA5CB-9773-4E6D-B4C9-70326002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B46B4-050D-40DC-BA33-C313F73E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710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2E145-A24E-46E1-B97F-26FFEA7F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A41CEE-D93A-4ABE-8729-4DD38FF9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64635B-C727-49DB-9742-D7B824DF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5D3F35-2C52-4B43-ACB3-0BF8A99B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E8FC7-5D1D-48D5-9C9E-11363DA6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75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6B166A-199F-4829-ACD2-7B104B2E5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552B80-F320-40B9-8EC3-22E5C8330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39AC71-5446-44D3-BCF8-27B01CC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6164C-8AE3-4008-80E4-FEA9E79A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86E8F3-82E6-4806-ABB9-0B1674A7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591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DC30F-F96B-4D5F-9E95-0793798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BA7CC-08D3-4BF3-9109-07AB5C5E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4C025D-258F-4423-95FD-EC6BFB30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0102E-E295-4961-A0D8-974AAED0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CB4D21-EEA2-403B-B060-255E9288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809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CC6D0-826C-4085-B4FD-0E61AB74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35265D-DAB1-4438-B9C8-BEC3E6F05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07F694-C7B8-4514-A6A0-EED8C2BD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71932-F438-4D68-8900-0824B5CB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56833-F09F-420F-8C9A-30543EB2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489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80642-7108-4D57-A746-60CAD0B7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660BD-2485-4CC8-92F2-092B4827C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12FAB9-F08C-467D-B35F-7CCC58A83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B9E618-146D-4AAF-81D4-8EBB97B0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D799E3-E8C9-42FB-A21D-82F8F22F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AF8D6D-B365-4495-8D47-AA2F7631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269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67F19-B2DF-4799-AE42-CD8184C0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51466C-3AAB-496E-88FB-409356D2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A14818-943B-4DE6-9441-EA3D9B6AF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FEE7B-6707-4C30-BDC0-CFFB39467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087A3A-6440-42C3-98E7-CAF03CB96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3F6E80-9598-4870-9271-F3DF6C95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6670D91-EA5A-4280-AB4C-30A7B781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D4DBD4-D4CF-42D4-80DA-71DECA52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91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B6950-BA0B-45A4-B07F-B1183DFB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09D56D-7B40-4432-B0E2-26D4BCC8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FC767E-D4CE-48B6-BAF8-9831599C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482579-A208-4CE9-A50F-FA3A28D8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916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A7FEEA-C0F3-4E82-9F69-4EBDC36E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722F15-1D04-48F8-B752-AE398B8C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E0F588-5D2D-4CBB-A25E-55B60E0A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78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FB8C3-1F00-4BA3-B2E0-676A8838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A86392-B4F3-444E-A37A-9EB585FD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DA9BB0-816A-484C-AAAB-A1C0231A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0D8850-AD94-40AC-A66C-43A50209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25BDAE-ECF8-4927-A15D-9278B609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FC9F99-FEA8-4920-B9CC-4C52789E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788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857D5-4DF1-4586-A849-544C0CB0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70178C-D16E-4F5C-90B3-455DB8B71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FBDCFB-84E2-4B1D-88B2-C482E455A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84C83F-E701-4756-9C21-0DB906D4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F5EF99-7652-44B6-AC34-CE7259C1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047BA0-1B71-46B4-A0B7-30D63462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7874890"/>
      </p:ext>
    </p:extLst>
  </p:cSld>
  <p:clrMapOvr>
    <a:masterClrMapping/>
  </p:clrMapOvr>
</p:sldLayout>
</file>

<file path=ppt/slideMasters/_rels/slideMaster1.xml.rels><?xml version="1.0" encoding="utf-8"?>
<Relationships xmlns="http://schemas.openxmlformats.org/package/2006/relationships">
  <Relationship Id="rId8" Type="http://schemas.openxmlformats.org/officeDocument/2006/relationships/slideLayout" Target="../slideLayouts/slideLayout8.xml"/>
  <Relationship Id="rId3" Type="http://schemas.openxmlformats.org/officeDocument/2006/relationships/slideLayout" Target="../slideLayouts/slideLayout3.xml"/>
  <Relationship Id="rId7" Type="http://schemas.openxmlformats.org/officeDocument/2006/relationships/slideLayout" Target="../slideLayouts/slideLayout7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1" Type="http://schemas.openxmlformats.org/officeDocument/2006/relationships/slideLayout" Target="../slideLayouts/slideLayout1.xml"/>
  <Relationship Id="rId6" Type="http://schemas.openxmlformats.org/officeDocument/2006/relationships/slideLayout" Target="../slideLayouts/slideLayout6.xml"/>
  <Relationship Id="rId11" Type="http://schemas.openxmlformats.org/officeDocument/2006/relationships/slideLayout" Target="../slideLayouts/slideLayout11.xml"/>
  <Relationship Id="rId5" Type="http://schemas.openxmlformats.org/officeDocument/2006/relationships/slideLayout" Target="../slideLayouts/slideLayout5.xml"/>
  <Relationship Id="rId10" Type="http://schemas.openxmlformats.org/officeDocument/2006/relationships/slideLayout" Target="../slideLayouts/slideLayout10.xml"/>
  <Relationship Id="rId4" Type="http://schemas.openxmlformats.org/officeDocument/2006/relationships/slideLayout" Target="../slideLayouts/slideLayout4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B38C3B-A000-4AA3-8C3A-50709B9B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434E9B-8578-41CE-93CE-17803F01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6ED8DC-0702-4A9E-8692-99AFB313F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BFA7-0976-4EEF-A6E1-A3A6EE7BE486}" type="datetimeFigureOut">
              <a:rPr lang="LID4096" smtClean="0"/>
              <a:t>06/25/2026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92494E-B461-4CF2-92DB-7822EFB4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16157C-0196-461E-A324-562CDCDD7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D9E3-935E-4DAE-8F53-C258C200944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98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
  <Relationship Id="rId2" Type="http://schemas.openxmlformats.org/officeDocument/2006/relationships/image" Target="../media/image1.png"/>
  <Relationship Id="rId1" Type="http://schemas.openxmlformats.org/officeDocument/2006/relationships/slideLayout" Target="../slideLayouts/slideLayout1.xml"/>
</Relationships>

</file>

<file path=ppt/slides/_rels/slide10.xml.rels><?xml version="1.0" encoding="utf-8"?>
<Relationships xmlns="http://schemas.openxmlformats.org/package/2006/relationships">
  <Relationship Id="rId2" Type="http://schemas.openxmlformats.org/officeDocument/2006/relationships/image" Target="../media/image8.png"/>
  <Relationship Id="rId1" Type="http://schemas.openxmlformats.org/officeDocument/2006/relationships/slideLayout" Target="../slideLayouts/slideLayout2.xml"/>
</Relationships>

</file>

<file path=ppt/slides/_rels/slide11.xml.rels><?xml version="1.0" encoding="utf-8"?>
<Relationships xmlns="http://schemas.openxmlformats.org/package/2006/relationships">
  <Relationship Id="rId3" Type="http://schemas.openxmlformats.org/officeDocument/2006/relationships/image" Target="../media/image10.png"/>
  <Relationship Id="rId2" Type="http://schemas.openxmlformats.org/officeDocument/2006/relationships/image" Target="../media/image9.png"/>
  <Relationship Id="rId1" Type="http://schemas.openxmlformats.org/officeDocument/2006/relationships/slideLayout" Target="../slideLayouts/slideLayout2.xml"/>
</Relationships>

</file>

<file path=ppt/slides/_rels/slide12.xml.rels><?xml version="1.0" encoding="utf-8"?>
<Relationships xmlns="http://schemas.openxmlformats.org/package/2006/relationships">
  <Relationship Id="rId3" Type="http://schemas.openxmlformats.org/officeDocument/2006/relationships/image" Target="../media/image11.png"/>
  <Relationship Id="rId2" Type="http://schemas.openxmlformats.org/officeDocument/2006/relationships/image" Target="../media/image10.png"/>
  <Relationship Id="rId1" Type="http://schemas.openxmlformats.org/officeDocument/2006/relationships/slideLayout" Target="../slideLayouts/slideLayout2.xml"/>
</Relationships>

</file>

<file path=ppt/slides/_rels/slide13.xml.rels><?xml version="1.0" encoding="utf-8"?>
<Relationships xmlns="http://schemas.openxmlformats.org/package/2006/relationships">
  <Relationship Id="rId3" Type="http://schemas.openxmlformats.org/officeDocument/2006/relationships/image" Target="../media/image12.png"/>
  <Relationship Id="rId2" Type="http://schemas.openxmlformats.org/officeDocument/2006/relationships/image" Target="../media/image10.png"/>
  <Relationship Id="rId1" Type="http://schemas.openxmlformats.org/officeDocument/2006/relationships/slideLayout" Target="../slideLayouts/slideLayout2.xml"/>
</Relationships>

</file>

<file path=ppt/slides/_rels/slide14.xml.rels><?xml version="1.0" encoding="utf-8"?>
<Relationships xmlns="http://schemas.openxmlformats.org/package/2006/relationships">
  <Relationship Id="rId3" Type="http://schemas.openxmlformats.org/officeDocument/2006/relationships/image" Target="../media/image14.png"/>
  <Relationship Id="rId2" Type="http://schemas.openxmlformats.org/officeDocument/2006/relationships/image" Target="../media/image13.png"/>
  <Relationship Id="rId1" Type="http://schemas.openxmlformats.org/officeDocument/2006/relationships/slideLayout" Target="../slideLayouts/slideLayout2.xml"/>
</Relationships>

</file>

<file path=ppt/slides/_rels/slide15.xml.rels><?xml version="1.0" encoding="utf-8"?>
<Relationships xmlns="http://schemas.openxmlformats.org/package/2006/relationships">
  <Relationship Id="rId3" Type="http://schemas.openxmlformats.org/officeDocument/2006/relationships/image" Target="../media/image15.png"/>
  <Relationship Id="rId2" Type="http://schemas.openxmlformats.org/officeDocument/2006/relationships/image" Target="../media/image9.png"/>
  <Relationship Id="rId1" Type="http://schemas.openxmlformats.org/officeDocument/2006/relationships/slideLayout" Target="../slideLayouts/slideLayout2.xml"/>
</Relationships>

</file>

<file path=ppt/slides/_rels/slide16.xml.rels><?xml version="1.0" encoding="utf-8"?>
<Relationships xmlns="http://schemas.openxmlformats.org/package/2006/relationships">
  <Relationship Id="rId3" Type="http://schemas.openxmlformats.org/officeDocument/2006/relationships/image" Target="../media/image17.png"/>
  <Relationship Id="rId2" Type="http://schemas.openxmlformats.org/officeDocument/2006/relationships/image" Target="../media/image16.png"/>
  <Relationship Id="rId1" Type="http://schemas.openxmlformats.org/officeDocument/2006/relationships/slideLayout" Target="../slideLayouts/slideLayout2.xml"/>
</Relationships>

</file>

<file path=ppt/slides/_rels/slide17.xml.rels><?xml version="1.0" encoding="utf-8"?>
<Relationships xmlns="http://schemas.openxmlformats.org/package/2006/relationships">
  <Relationship Id="rId3" Type="http://schemas.openxmlformats.org/officeDocument/2006/relationships/image" Target="../media/image18.png"/>
  <Relationship Id="rId2" Type="http://schemas.openxmlformats.org/officeDocument/2006/relationships/image" Target="../media/image16.png"/>
  <Relationship Id="rId1" Type="http://schemas.openxmlformats.org/officeDocument/2006/relationships/slideLayout" Target="../slideLayouts/slideLayout2.xml"/>
  <Relationship Id="rId4" Type="http://schemas.openxmlformats.org/officeDocument/2006/relationships/image" Target="../media/image19.png"/>
</Relationships>

</file>

<file path=ppt/slides/_rels/slide18.xml.rels><?xml version="1.0" encoding="utf-8"?>
<Relationships xmlns="http://schemas.openxmlformats.org/package/2006/relationships">
  <Relationship Id="rId2" Type="http://schemas.openxmlformats.org/officeDocument/2006/relationships/image" Target="../media/image20.png"/>
  <Relationship Id="rId1" Type="http://schemas.openxmlformats.org/officeDocument/2006/relationships/slideLayout" Target="../slideLayouts/slideLayout2.xml"/>
</Relationships>

</file>

<file path=ppt/slides/_rels/slide19.xml.rels><?xml version="1.0" encoding="utf-8"?>
<Relationships xmlns="http://schemas.openxmlformats.org/package/2006/relationships">
  <Relationship Id="rId3" Type="http://schemas.openxmlformats.org/officeDocument/2006/relationships/image" Target="../media/image20.png"/>
  <Relationship Id="rId2" Type="http://schemas.openxmlformats.org/officeDocument/2006/relationships/image" Target="../media/image21.jpeg"/>
  <Relationship Id="rId1" Type="http://schemas.openxmlformats.org/officeDocument/2006/relationships/slideLayout" Target="../slideLayouts/slideLayout2.xml"/>
</Relationships>

</file>

<file path=ppt/slides/_rels/slide2.xml.rels><?xml version="1.0" encoding="utf-8"?>
<Relationships xmlns="http://schemas.openxmlformats.org/package/2006/relationships">
  <Relationship Id="rId3" Type="http://schemas.openxmlformats.org/officeDocument/2006/relationships/image" Target="../media/image2.svg"/>
  <Relationship Id="rId2" Type="http://schemas.openxmlformats.org/officeDocument/2006/relationships/notesSlide" Target="../notesSlides/notesSlide1.xml"/>
  <Relationship Id="rId1" Type="http://schemas.openxmlformats.org/officeDocument/2006/relationships/slideLayout" Target="../slideLayouts/slideLayout1.xml"/>
</Relationships>

</file>

<file path=ppt/slides/_rels/slide3.xml.rels><?xml version="1.0" encoding="utf-8"?>
<Relationships xmlns="http://schemas.openxmlformats.org/package/2006/relationships">
  <Relationship Id="rId2" Type="http://schemas.openxmlformats.org/officeDocument/2006/relationships/image" Target="../media/image3.svg"/>
  <Relationship Id="rId1" Type="http://schemas.openxmlformats.org/officeDocument/2006/relationships/slideLayout" Target="../slideLayouts/slideLayout1.xml"/>
</Relationships>

</file>

<file path=ppt/slides/_rels/slide4.xml.rels><?xml version="1.0" encoding="utf-8"?>
<Relationships xmlns="http://schemas.openxmlformats.org/package/2006/relationships">
  
  <Relationship Id="rId1" Type="http://schemas.openxmlformats.org/officeDocument/2006/relationships/slideLayout" Target="../slideLayouts/slideLayout2.xml"/>
</Relationships>

</file>

<file path=ppt/slides/_rels/slide5.xml.rels><?xml version="1.0" encoding="utf-8"?>
<Relationships xmlns="http://schemas.openxmlformats.org/package/2006/relationships">
  
  <Relationship Id="rId2" Type="http://schemas.openxmlformats.org/officeDocument/2006/relationships/notesSlide" Target="../notesSlides/notesSlide2.xml"/>
  <Relationship Id="rId1" Type="http://schemas.openxmlformats.org/officeDocument/2006/relationships/slideLayout" Target="../slideLayouts/slideLayout2.xml"/>
</Relationships>

</file>

<file path=ppt/slides/_rels/slide6.xml.rels><?xml version="1.0" encoding="utf-8"?>
<Relationships xmlns="http://schemas.openxmlformats.org/package/2006/relationships">
  
  <Relationship Id="rId2" Type="http://schemas.openxmlformats.org/officeDocument/2006/relationships/notesSlide" Target="../notesSlides/notesSlide3.xml"/>
  <Relationship Id="rId1" Type="http://schemas.openxmlformats.org/officeDocument/2006/relationships/slideLayout" Target="../slideLayouts/slideLayout2.xml"/>
</Relationships>

</file>

<file path=ppt/slides/_rels/slide7.xml.rels><?xml version="1.0" encoding="utf-8"?>
<Relationships xmlns="http://schemas.openxmlformats.org/package/2006/relationships">
  <Relationship Id="rId3" Type="http://schemas.openxmlformats.org/officeDocument/2006/relationships/image" Target="../media/image5.jpeg"/>
  
  <Relationship Id="rId1" Type="http://schemas.openxmlformats.org/officeDocument/2006/relationships/slideLayout" Target="../slideLayouts/slideLayout2.xml"/>
  <Relationship Id="rId6" Type="http://schemas.openxmlformats.org/officeDocument/2006/relationships/hyperlink" Target="https://de.wikipedia.org/wiki/Rom" TargetMode="External"/>
  <Relationship Id="rId5" Type="http://schemas.openxmlformats.org/officeDocument/2006/relationships/hyperlink" Target="https://de.wikipedia.org/wiki/Kapitolinische_Museen" TargetMode="External"/>
  <Relationship Id="rId4" Type="http://schemas.openxmlformats.org/officeDocument/2006/relationships/hyperlink" Target="https://de.wikipedia.org/wiki/Herme" TargetMode="External"/>
</Relationships>

</file>

<file path=ppt/slides/_rels/slide8.xml.rels><?xml version="1.0" encoding="utf-8"?>
<Relationships xmlns="http://schemas.openxmlformats.org/package/2006/relationships">
  <Relationship Id="rId2" Type="http://schemas.openxmlformats.org/officeDocument/2006/relationships/image" Target="../media/image6.png"/>
  <Relationship Id="rId1" Type="http://schemas.openxmlformats.org/officeDocument/2006/relationships/slideLayout" Target="../slideLayouts/slideLayout2.xml"/>
</Relationships>

</file>

<file path=ppt/slides/_rels/slide9.xml.rels><?xml version="1.0" encoding="utf-8"?>
<Relationships xmlns="http://schemas.openxmlformats.org/package/2006/relationships">
  <Relationship Id="rId2" Type="http://schemas.openxmlformats.org/officeDocument/2006/relationships/image" Target="../media/image7.png"/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iktion, Darstellung, Fiktive Gestalt, Digitale Kunst enthält.  KI-generierte Inhalte können fehlerhaft sein.">
            <a:extLst>
              <a:ext uri="{FF2B5EF4-FFF2-40B4-BE49-F238E27FC236}">
                <a16:creationId xmlns:a16="http://schemas.microsoft.com/office/drawing/2014/main" id="{DC7AF238-ACE5-73E3-4708-D19C3906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79" y="0"/>
            <a:ext cx="6728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67662-E87C-7792-2C59-C2705745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72AA3-B913-4058-1160-C6089F40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E0AB4F-8B48-E57D-6378-EBE183BF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224"/>
            <a:ext cx="12192000" cy="41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9D8A9-BC8D-0874-6244-746506D1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B7F93-85B8-2628-A9AF-9D19A3E2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9AFE72-3B73-4A06-93E2-738AB84AC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462"/>
            <a:ext cx="12192000" cy="34360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C78EA5-016D-197D-82CA-6F9448F7F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7"/>
            <a:ext cx="12192000" cy="1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C5A35-75DB-245C-2A1F-A7E75F54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91D5C-42DC-B601-EC25-BB1DE803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9F3EC1-3DDB-6174-609B-2588F867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011646-39E2-D320-B728-C12EEB85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14886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F85E9B1-36DE-CD86-BBDD-241997CD5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4642"/>
            <a:ext cx="12192000" cy="37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DBD6-B0FD-AB99-2F75-586BD7BB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E0BD1-1648-51BE-BFF8-9B81806B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D92845-B3CE-06D0-CFE8-6D1054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39782-6E5E-64B7-6B11-70C58B524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14886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811E8F-5A62-86F7-F67A-AA05308F4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5601"/>
            <a:ext cx="12192000" cy="31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5392C-6D50-C017-053E-244C108B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8971031-E336-7250-5152-DA10C042B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5" y="4001294"/>
            <a:ext cx="10515600" cy="1147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76E8B7-9AB7-0618-70A0-843AA5FB3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9"/>
            <a:ext cx="12192000" cy="34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B7438-7D7B-51F7-9F88-C4E0B8DE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9B6A6-1CC9-812B-6484-FF0D0E3D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F27D4-E841-D920-2AA4-CE106925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04B266-6C79-A1B6-374E-96E23ABC8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462"/>
            <a:ext cx="12192000" cy="34360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DB26A5-B33B-CDD1-54CD-C6FF4AAED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796675"/>
            <a:ext cx="117633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E907-EC8E-66BE-52EA-F02A1A0FF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588D6-745E-331F-A6EB-E007DF6A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38441F-42D4-1FD4-4803-BE5CA81F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330308"/>
            <a:ext cx="12192000" cy="3206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6B4057-0643-4135-C183-3060083C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503"/>
            <a:ext cx="12192000" cy="32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F7282-131B-91F8-817E-7BA700AB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C04CB-5FFD-ED91-D9A9-24F9A411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8DEADE-5EFC-240B-0B6F-D6DCF4F1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330308"/>
            <a:ext cx="12192000" cy="3206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E52B54E-9978-3B8C-BED5-036274C2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7" y="1337222"/>
            <a:ext cx="12192000" cy="10794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CC83E4-8354-FF44-8116-AD7879E1D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8662"/>
            <a:ext cx="12192000" cy="8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C701E6-86CE-CEBA-720F-0BE4CEE5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67490"/>
            <a:ext cx="11353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9A9B8-2501-951B-B4EA-68646FA6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9FD00E-90FA-D985-B6C5-B2DEAA8B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Milch: Alle Infos zu Tierleid, Umwelt und Gesundheit">
            <a:extLst>
              <a:ext uri="{FF2B5EF4-FFF2-40B4-BE49-F238E27FC236}">
                <a16:creationId xmlns:a16="http://schemas.microsoft.com/office/drawing/2014/main" id="{7F527877-906E-9F3B-87EC-0F80C41C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20" y="482857"/>
            <a:ext cx="10514680" cy="58922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813B3E-8267-F3E0-CC68-F45FEC0F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567490"/>
            <a:ext cx="11353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ussdiagramm: Datenträger mit sequenziellem Zugriff 15">
            <a:extLst>
              <a:ext uri="{FF2B5EF4-FFF2-40B4-BE49-F238E27FC236}">
                <a16:creationId xmlns:a16="http://schemas.microsoft.com/office/drawing/2014/main" id="{5051AC6E-CCF1-476C-98BF-D8F23D22690F}"/>
              </a:ext>
            </a:extLst>
          </p:cNvPr>
          <p:cNvSpPr/>
          <p:nvPr/>
        </p:nvSpPr>
        <p:spPr>
          <a:xfrm rot="20954685" flipH="1">
            <a:off x="2887221" y="289300"/>
            <a:ext cx="5641768" cy="2233403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Surgite</a:t>
            </a:r>
            <a:r>
              <a:rPr lang="de-DE" dirty="0"/>
              <a:t>, </a:t>
            </a:r>
            <a:r>
              <a:rPr lang="de-DE" dirty="0" err="1"/>
              <a:t>quaeso</a:t>
            </a:r>
            <a:r>
              <a:rPr lang="de-DE" dirty="0"/>
              <a:t>! </a:t>
            </a:r>
          </a:p>
          <a:p>
            <a:pPr algn="ctr"/>
            <a:endParaRPr lang="de-DE" dirty="0"/>
          </a:p>
          <a:p>
            <a:pPr algn="ctr"/>
            <a:r>
              <a:rPr lang="de-DE" dirty="0" err="1"/>
              <a:t>Salvete</a:t>
            </a:r>
            <a:r>
              <a:rPr lang="de-DE" dirty="0"/>
              <a:t>, </a:t>
            </a:r>
            <a:r>
              <a:rPr lang="de-DE" dirty="0" err="1"/>
              <a:t>discipuli</a:t>
            </a:r>
            <a:r>
              <a:rPr lang="de-DE" dirty="0"/>
              <a:t> </a:t>
            </a:r>
            <a:r>
              <a:rPr lang="de-DE" dirty="0" err="1"/>
              <a:t>discipulaeque</a:t>
            </a:r>
            <a:r>
              <a:rPr lang="de-DE" dirty="0"/>
              <a:t>!</a:t>
            </a:r>
            <a:endParaRPr lang="LID4096" dirty="0"/>
          </a:p>
        </p:txBody>
      </p:sp>
      <p:sp>
        <p:nvSpPr>
          <p:cNvPr id="17" name="Flussdiagramm: Datenträger mit sequenziellem Zugriff 16">
            <a:extLst>
              <a:ext uri="{FF2B5EF4-FFF2-40B4-BE49-F238E27FC236}">
                <a16:creationId xmlns:a16="http://schemas.microsoft.com/office/drawing/2014/main" id="{CBB79F50-0BF6-4497-B908-CD7A33F64631}"/>
              </a:ext>
            </a:extLst>
          </p:cNvPr>
          <p:cNvSpPr/>
          <p:nvPr/>
        </p:nvSpPr>
        <p:spPr>
          <a:xfrm rot="409509">
            <a:off x="5019905" y="1971535"/>
            <a:ext cx="4476162" cy="2044063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Salve, </a:t>
            </a:r>
            <a:r>
              <a:rPr lang="de-DE" dirty="0" err="1"/>
              <a:t>magistra</a:t>
            </a:r>
            <a:r>
              <a:rPr lang="de-DE" dirty="0"/>
              <a:t>!</a:t>
            </a:r>
            <a:endParaRPr lang="LID4096" dirty="0"/>
          </a:p>
        </p:txBody>
      </p:sp>
      <p:sp>
        <p:nvSpPr>
          <p:cNvPr id="19" name="Flussdiagramm: Datenträger mit sequenziellem Zugriff 18">
            <a:extLst>
              <a:ext uri="{FF2B5EF4-FFF2-40B4-BE49-F238E27FC236}">
                <a16:creationId xmlns:a16="http://schemas.microsoft.com/office/drawing/2014/main" id="{07DE8EBE-C6AE-49E7-AF19-EC4B482F4CE8}"/>
              </a:ext>
            </a:extLst>
          </p:cNvPr>
          <p:cNvSpPr/>
          <p:nvPr/>
        </p:nvSpPr>
        <p:spPr>
          <a:xfrm rot="1095468" flipH="1">
            <a:off x="3228163" y="3858239"/>
            <a:ext cx="5168385" cy="1663607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Considite</a:t>
            </a:r>
            <a:r>
              <a:rPr lang="de-DE" dirty="0"/>
              <a:t>, </a:t>
            </a:r>
            <a:r>
              <a:rPr lang="de-DE" dirty="0" err="1"/>
              <a:t>quaeso</a:t>
            </a:r>
            <a:r>
              <a:rPr lang="de-DE" dirty="0"/>
              <a:t>!</a:t>
            </a:r>
          </a:p>
        </p:txBody>
      </p:sp>
      <p:pic>
        <p:nvPicPr>
          <p:cNvPr id="3" name="Grafik 2" descr="Winkegeste Silhouette">
            <a:extLst>
              <a:ext uri="{FF2B5EF4-FFF2-40B4-BE49-F238E27FC236}">
                <a16:creationId xmlns:a16="http://schemas.microsoft.com/office/drawing/2014/main" id="{0DD79BC1-FF7A-7625-F7C5-4EBEC0DA30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940" y="3216435"/>
            <a:ext cx="914400" cy="914400"/>
          </a:xfrm>
          <a:prstGeom prst="rect">
            <a:avLst/>
          </a:prstGeom>
        </p:spPr>
      </p:pic>
      <p:pic>
        <p:nvPicPr>
          <p:cNvPr id="18" name="Grafik 17" descr="Winkegeste Silhouette">
            <a:extLst>
              <a:ext uri="{FF2B5EF4-FFF2-40B4-BE49-F238E27FC236}">
                <a16:creationId xmlns:a16="http://schemas.microsoft.com/office/drawing/2014/main" id="{D4DBB8EB-060D-E307-1290-5EF55A55C7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2660" y="2971800"/>
            <a:ext cx="914400" cy="914400"/>
          </a:xfrm>
          <a:prstGeom prst="rect">
            <a:avLst/>
          </a:prstGeom>
        </p:spPr>
      </p:pic>
      <p:pic>
        <p:nvPicPr>
          <p:cNvPr id="20" name="Grafik 19" descr="Winkegeste Silhouette">
            <a:extLst>
              <a:ext uri="{FF2B5EF4-FFF2-40B4-BE49-F238E27FC236}">
                <a16:creationId xmlns:a16="http://schemas.microsoft.com/office/drawing/2014/main" id="{89AD2C5E-3297-D8E6-6D7A-A8EBDF608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5815" y="3915048"/>
            <a:ext cx="914400" cy="914400"/>
          </a:xfrm>
          <a:prstGeom prst="rect">
            <a:avLst/>
          </a:prstGeom>
        </p:spPr>
      </p:pic>
      <p:pic>
        <p:nvPicPr>
          <p:cNvPr id="21" name="Grafik 20" descr="Winkegeste Silhouette">
            <a:extLst>
              <a:ext uri="{FF2B5EF4-FFF2-40B4-BE49-F238E27FC236}">
                <a16:creationId xmlns:a16="http://schemas.microsoft.com/office/drawing/2014/main" id="{C127AA5F-1D66-3AEC-8F97-FBFF90B0DF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215" y="3817129"/>
            <a:ext cx="914400" cy="914400"/>
          </a:xfrm>
          <a:prstGeom prst="rect">
            <a:avLst/>
          </a:prstGeom>
        </p:spPr>
      </p:pic>
      <p:pic>
        <p:nvPicPr>
          <p:cNvPr id="22" name="Grafik 21" descr="Winkegeste Silhouette">
            <a:extLst>
              <a:ext uri="{FF2B5EF4-FFF2-40B4-BE49-F238E27FC236}">
                <a16:creationId xmlns:a16="http://schemas.microsoft.com/office/drawing/2014/main" id="{842B9D7C-7F09-1E40-87B2-9E38651305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7165" y="47577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D26FC2-CB9D-FA1C-33C3-E6EC9BC3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tertitel 2">
            <a:extLst>
              <a:ext uri="{FF2B5EF4-FFF2-40B4-BE49-F238E27FC236}">
                <a16:creationId xmlns:a16="http://schemas.microsoft.com/office/drawing/2014/main" id="{C59145F2-151E-C026-CC77-ACE736614CA5}"/>
              </a:ext>
            </a:extLst>
          </p:cNvPr>
          <p:cNvSpPr txBox="1">
            <a:spLocks/>
          </p:cNvSpPr>
          <p:nvPr/>
        </p:nvSpPr>
        <p:spPr>
          <a:xfrm>
            <a:off x="493447" y="308072"/>
            <a:ext cx="9541939" cy="49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Abfrage WS 2 ab „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“ + 2.1.1 459-465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6BB8FEE-568E-D047-0715-F7D78663DA08}"/>
              </a:ext>
            </a:extLst>
          </p:cNvPr>
          <p:cNvSpPr txBox="1">
            <a:spLocks/>
          </p:cNvSpPr>
          <p:nvPr/>
        </p:nvSpPr>
        <p:spPr>
          <a:xfrm>
            <a:off x="908651" y="795868"/>
            <a:ext cx="10789902" cy="5377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dirty="0"/>
              <a:t>Nenne Nominativ, Genitiv und die Bedeutung von </a:t>
            </a:r>
            <a:r>
              <a:rPr lang="de-DE" b="1" dirty="0" err="1"/>
              <a:t>sanguinem</a:t>
            </a:r>
            <a:r>
              <a:rPr lang="de-DE" b="1" dirty="0"/>
              <a:t>.</a:t>
            </a:r>
          </a:p>
          <a:p>
            <a:pPr algn="l">
              <a:lnSpc>
                <a:spcPct val="150000"/>
              </a:lnSpc>
            </a:pPr>
            <a:r>
              <a:rPr lang="de-DE" dirty="0" err="1">
                <a:solidFill>
                  <a:srgbClr val="00B050"/>
                </a:solidFill>
              </a:rPr>
              <a:t>Sanguis</a:t>
            </a:r>
            <a:r>
              <a:rPr lang="de-DE" dirty="0">
                <a:solidFill>
                  <a:srgbClr val="00B050"/>
                </a:solidFill>
              </a:rPr>
              <a:t>, </a:t>
            </a:r>
            <a:r>
              <a:rPr lang="de-DE" dirty="0" err="1">
                <a:solidFill>
                  <a:srgbClr val="00B050"/>
                </a:solidFill>
              </a:rPr>
              <a:t>sanguinis</a:t>
            </a:r>
            <a:r>
              <a:rPr lang="de-DE" dirty="0">
                <a:solidFill>
                  <a:srgbClr val="00B050"/>
                </a:solidFill>
              </a:rPr>
              <a:t> m. = Blut, Lebenskraft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 Nenne Nominativ, Genitiv und die Bedeutung von </a:t>
            </a:r>
            <a:r>
              <a:rPr lang="de-DE" b="1" dirty="0" err="1"/>
              <a:t>capita</a:t>
            </a:r>
            <a:r>
              <a:rPr lang="de-DE" b="1" dirty="0"/>
              <a:t>.</a:t>
            </a:r>
          </a:p>
          <a:p>
            <a:pPr algn="l">
              <a:lnSpc>
                <a:spcPct val="150000"/>
              </a:lnSpc>
            </a:pPr>
            <a:r>
              <a:rPr lang="de-DE" dirty="0">
                <a:solidFill>
                  <a:srgbClr val="00B050"/>
                </a:solidFill>
              </a:rPr>
              <a:t>Caput, capitis n. = Haupt, Kopf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Übersetze in ein angemessenes Deutsch: </a:t>
            </a:r>
          </a:p>
          <a:p>
            <a:pPr algn="l">
              <a:lnSpc>
                <a:spcPct val="150000"/>
              </a:lnSpc>
            </a:pPr>
            <a:r>
              <a:rPr lang="de-DE" b="1" dirty="0" err="1"/>
              <a:t>Quantoque</a:t>
            </a:r>
            <a:r>
              <a:rPr lang="de-DE" b="1" dirty="0"/>
              <a:t> </a:t>
            </a:r>
            <a:r>
              <a:rPr lang="de-DE" b="1" dirty="0" err="1"/>
              <a:t>animalia</a:t>
            </a:r>
            <a:r>
              <a:rPr lang="de-DE" b="1" dirty="0"/>
              <a:t> </a:t>
            </a:r>
            <a:r>
              <a:rPr lang="de-DE" b="1" dirty="0" err="1"/>
              <a:t>cedunt</a:t>
            </a:r>
            <a:r>
              <a:rPr lang="de-DE" b="1" dirty="0"/>
              <a:t> </a:t>
            </a:r>
            <a:r>
              <a:rPr lang="de-DE" b="1" dirty="0" err="1"/>
              <a:t>cuncta</a:t>
            </a:r>
            <a:r>
              <a:rPr lang="de-DE" b="1" dirty="0"/>
              <a:t> </a:t>
            </a:r>
            <a:r>
              <a:rPr lang="de-DE" b="1" dirty="0" err="1"/>
              <a:t>deo</a:t>
            </a:r>
            <a:r>
              <a:rPr lang="de-DE" b="1" dirty="0"/>
              <a:t>, </a:t>
            </a:r>
            <a:r>
              <a:rPr lang="de-DE" b="1" dirty="0" err="1"/>
              <a:t>tanto</a:t>
            </a:r>
            <a:r>
              <a:rPr lang="de-DE" b="1" dirty="0"/>
              <a:t> minor </a:t>
            </a:r>
            <a:r>
              <a:rPr lang="de-DE" b="1" dirty="0" err="1"/>
              <a:t>est</a:t>
            </a:r>
            <a:r>
              <a:rPr lang="de-DE" b="1" dirty="0"/>
              <a:t> </a:t>
            </a:r>
            <a:r>
              <a:rPr lang="de-DE" b="1" dirty="0" err="1"/>
              <a:t>tua</a:t>
            </a:r>
            <a:r>
              <a:rPr lang="de-DE" b="1" dirty="0"/>
              <a:t> </a:t>
            </a:r>
            <a:r>
              <a:rPr lang="de-DE" b="1" dirty="0" err="1"/>
              <a:t>gloria</a:t>
            </a:r>
            <a:r>
              <a:rPr lang="de-DE" b="1" dirty="0"/>
              <a:t> </a:t>
            </a:r>
            <a:r>
              <a:rPr lang="de-DE" b="1" dirty="0" err="1"/>
              <a:t>nostra</a:t>
            </a:r>
            <a:r>
              <a:rPr lang="de-DE" b="1" dirty="0"/>
              <a:t>“</a:t>
            </a:r>
          </a:p>
          <a:p>
            <a:pPr algn="l"/>
            <a:r>
              <a:rPr lang="de-DE" dirty="0"/>
              <a:t>Gib die deutsche Bedeutung des Zitats wieder und erkläre, was dies über die Metamorphosen aussagt:</a:t>
            </a:r>
          </a:p>
          <a:p>
            <a:pPr algn="l"/>
            <a:r>
              <a:rPr lang="de-DE" dirty="0"/>
              <a:t>„</a:t>
            </a:r>
            <a:r>
              <a:rPr lang="de-DE" dirty="0" err="1"/>
              <a:t>primaque</a:t>
            </a:r>
            <a:r>
              <a:rPr lang="de-DE" dirty="0"/>
              <a:t> ab </a:t>
            </a:r>
            <a:r>
              <a:rPr lang="de-DE" dirty="0" err="1"/>
              <a:t>origine</a:t>
            </a:r>
            <a:r>
              <a:rPr lang="de-DE" dirty="0"/>
              <a:t> </a:t>
            </a:r>
            <a:r>
              <a:rPr lang="de-DE" dirty="0" err="1"/>
              <a:t>mundi</a:t>
            </a:r>
            <a:r>
              <a:rPr lang="de-DE" dirty="0"/>
              <a:t> ad mea perpetuum (…) </a:t>
            </a:r>
            <a:r>
              <a:rPr lang="de-DE" dirty="0" err="1"/>
              <a:t>tempora</a:t>
            </a:r>
            <a:r>
              <a:rPr lang="de-DE" dirty="0"/>
              <a:t> </a:t>
            </a:r>
            <a:r>
              <a:rPr lang="de-DE" dirty="0" err="1"/>
              <a:t>carmen</a:t>
            </a:r>
            <a:r>
              <a:rPr lang="de-DE" dirty="0"/>
              <a:t>“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pic>
        <p:nvPicPr>
          <p:cNvPr id="11" name="Grafik 10" descr="Chat Silhouette">
            <a:extLst>
              <a:ext uri="{FF2B5EF4-FFF2-40B4-BE49-F238E27FC236}">
                <a16:creationId xmlns:a16="http://schemas.microsoft.com/office/drawing/2014/main" id="{898257C9-5139-F2C3-CBEE-7A41F77A0D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84197" y="317448"/>
            <a:ext cx="999152" cy="96018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E5869D5-9FF3-9352-EBCB-92930ED03819}"/>
              </a:ext>
            </a:extLst>
          </p:cNvPr>
          <p:cNvSpPr/>
          <p:nvPr/>
        </p:nvSpPr>
        <p:spPr>
          <a:xfrm>
            <a:off x="817562" y="1395909"/>
            <a:ext cx="10231434" cy="803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32D7F8-490C-8A58-810E-772A8855F58C}"/>
              </a:ext>
            </a:extLst>
          </p:cNvPr>
          <p:cNvSpPr/>
          <p:nvPr/>
        </p:nvSpPr>
        <p:spPr>
          <a:xfrm>
            <a:off x="817562" y="2791138"/>
            <a:ext cx="10231434" cy="803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FE6A60-6E72-7B78-8033-F42FABA2B712}"/>
              </a:ext>
            </a:extLst>
          </p:cNvPr>
          <p:cNvSpPr/>
          <p:nvPr/>
        </p:nvSpPr>
        <p:spPr>
          <a:xfrm>
            <a:off x="817562" y="4082588"/>
            <a:ext cx="10231433" cy="803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BB6EDB3-DEB1-E9F8-A1D4-4F8BD706006A}"/>
              </a:ext>
            </a:extLst>
          </p:cNvPr>
          <p:cNvSpPr/>
          <p:nvPr/>
        </p:nvSpPr>
        <p:spPr>
          <a:xfrm>
            <a:off x="817562" y="5611735"/>
            <a:ext cx="10231433" cy="803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352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053D2D-BA7D-F276-F669-2D39D616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0" name="Bildplatzhalter Lizenzhinweis"/>
          <p:cNvSpPr/>
          <p:nvPr/>
        </p:nvSpPr>
        <p:spPr>
          <a:xfrm>
            <a:off x="1632284" y="287714"/>
            <a:ext cx="8927432" cy="5953481"/>
          </a:xfrm>
          <a:prstGeom prst="rect">
            <a:avLst/>
          </a:prstGeom>
          <a:solidFill>
            <a:srgbClr val="F3F4F6"/>
          </a:solidFill>
          <a:ln w="19050">
            <a:solidFill>
              <a:srgbClr val="9CA3AF"/>
            </a:solidFill>
            <a:prstDash val="dash"/>
          </a:ln>
        </p:spPr>
        <p:txBody>
          <a:bodyPr wrap="square" anchor="ctr">
            <a:normAutofit/>
          </a:bodyPr>
          <a:lstStyle/>
          <a:p>
            <a:pPr algn="ctr"/>
            <a:r>
              <a:rPr lang="de-DE" sz="2000" b="1">
                <a:solidFill>
                  <a:srgbClr val="6B7280"/>
                </a:solidFill>
              </a:rPr>
              <a:t>Bild aus urheberrechtlichen Gründen hier nicht eingebunden</a:t>
            </a:r>
          </a:p>
          <a:p>
            <a:pPr algn="ctr"/>
            <a:r>
              <a:rPr lang="de-DE" sz="1400">
                <a:solidFill>
                  <a:srgbClr val="6B7280"/>
                </a:solidFill>
              </a:rPr>
              <a:t>Quelle siehe Link unten – bei Bedarf bitte selbst in die Folie einfügen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B591750-562C-47E7-BCAF-F10EB3464429}"/>
              </a:ext>
            </a:extLst>
          </p:cNvPr>
          <p:cNvSpPr txBox="1"/>
          <p:nvPr/>
        </p:nvSpPr>
        <p:spPr>
          <a:xfrm>
            <a:off x="1632284" y="6318606"/>
            <a:ext cx="8061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https://www.peta.de/neuigkeiten/schlachthof-kontrolle-darmstadt/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66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74EF-3E25-BB23-E39F-4F05FCF2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68F01-C16A-16A6-EAB7-18F4E12E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5F682E-80F1-CA4B-2183-E3334D0C6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0" name="Bildplatzhalter Lizenzhinweis"/>
          <p:cNvSpPr/>
          <p:nvPr/>
        </p:nvSpPr>
        <p:spPr>
          <a:xfrm>
            <a:off x="1632284" y="287714"/>
            <a:ext cx="8927432" cy="5953481"/>
          </a:xfrm>
          <a:prstGeom prst="rect">
            <a:avLst/>
          </a:prstGeom>
          <a:solidFill>
            <a:srgbClr val="F3F4F6"/>
          </a:solidFill>
          <a:ln w="19050">
            <a:solidFill>
              <a:srgbClr val="9CA3AF"/>
            </a:solidFill>
            <a:prstDash val="dash"/>
          </a:ln>
        </p:spPr>
        <p:txBody>
          <a:bodyPr wrap="square" anchor="ctr">
            <a:normAutofit/>
          </a:bodyPr>
          <a:lstStyle/>
          <a:p>
            <a:pPr algn="ctr"/>
            <a:r>
              <a:rPr lang="de-DE" sz="2000" b="1">
                <a:solidFill>
                  <a:srgbClr val="6B7280"/>
                </a:solidFill>
              </a:rPr>
              <a:t>Bild aus urheberrechtlichen Gründen hier nicht eingebunden</a:t>
            </a:r>
          </a:p>
          <a:p>
            <a:pPr algn="ctr"/>
            <a:r>
              <a:rPr lang="de-DE" sz="1400">
                <a:solidFill>
                  <a:srgbClr val="6B7280"/>
                </a:solidFill>
              </a:rPr>
              <a:t>Quelle siehe Link unten – bei Bedarf bitte selbst in die Folie einfügen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C5A761-B4E6-89E2-2EC7-A256E390E4B6}"/>
              </a:ext>
            </a:extLst>
          </p:cNvPr>
          <p:cNvSpPr txBox="1"/>
          <p:nvPr/>
        </p:nvSpPr>
        <p:spPr>
          <a:xfrm>
            <a:off x="1632284" y="6318606"/>
            <a:ext cx="8061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https://www.peta.de/neuigkeiten/schlachthof-kontrolle-darmstadt/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6E336F5-35ED-841D-4D4E-CCDB5ADC5069}"/>
              </a:ext>
            </a:extLst>
          </p:cNvPr>
          <p:cNvSpPr/>
          <p:nvPr/>
        </p:nvSpPr>
        <p:spPr>
          <a:xfrm>
            <a:off x="504435" y="4824663"/>
            <a:ext cx="6581274" cy="1118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Erläutern Sie knapp die dargestellte Situation und was das bei Ihnen auslöst.</a:t>
            </a:r>
          </a:p>
        </p:txBody>
      </p:sp>
    </p:spTree>
    <p:extLst>
      <p:ext uri="{BB962C8B-B14F-4D97-AF65-F5344CB8AC3E}">
        <p14:creationId xmlns:p14="http://schemas.microsoft.com/office/powerpoint/2010/main" val="413971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A891-28FB-F773-5FB5-CCACBCDAB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3A3A8-4A4E-95D5-147B-E63F16B2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3DA430-084A-3D36-FFA0-830A14C1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0" name="Bildplatzhalter Lizenzhinweis"/>
          <p:cNvSpPr/>
          <p:nvPr/>
        </p:nvSpPr>
        <p:spPr>
          <a:xfrm>
            <a:off x="1632284" y="287714"/>
            <a:ext cx="8927432" cy="5953481"/>
          </a:xfrm>
          <a:prstGeom prst="rect">
            <a:avLst/>
          </a:prstGeom>
          <a:solidFill>
            <a:srgbClr val="F3F4F6"/>
          </a:solidFill>
          <a:ln w="19050">
            <a:solidFill>
              <a:srgbClr val="9CA3AF"/>
            </a:solidFill>
            <a:prstDash val="dash"/>
          </a:ln>
        </p:spPr>
        <p:txBody>
          <a:bodyPr wrap="square" anchor="ctr">
            <a:normAutofit/>
          </a:bodyPr>
          <a:lstStyle/>
          <a:p>
            <a:pPr algn="ctr"/>
            <a:r>
              <a:rPr lang="de-DE" sz="2000" b="1">
                <a:solidFill>
                  <a:srgbClr val="6B7280"/>
                </a:solidFill>
              </a:rPr>
              <a:t>Bild aus urheberrechtlichen Gründen hier nicht eingebunden</a:t>
            </a:r>
          </a:p>
          <a:p>
            <a:pPr algn="ctr"/>
            <a:r>
              <a:rPr lang="de-DE" sz="1400">
                <a:solidFill>
                  <a:srgbClr val="6B7280"/>
                </a:solidFill>
              </a:rPr>
              <a:t>Quelle siehe Link unten – bei Bedarf bitte selbst in die Folie einfügen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C9610C3-DF93-FB0C-D46B-D6C178CC3FA1}"/>
              </a:ext>
            </a:extLst>
          </p:cNvPr>
          <p:cNvSpPr txBox="1"/>
          <p:nvPr/>
        </p:nvSpPr>
        <p:spPr>
          <a:xfrm>
            <a:off x="1632284" y="6318606"/>
            <a:ext cx="8061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https://www.peta.de/neuigkeiten/schlachthof-kontrolle-darmstadt/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51DA5B1-5068-83C9-EA24-ECAEB995F947}"/>
              </a:ext>
            </a:extLst>
          </p:cNvPr>
          <p:cNvSpPr/>
          <p:nvPr/>
        </p:nvSpPr>
        <p:spPr>
          <a:xfrm>
            <a:off x="504435" y="4824663"/>
            <a:ext cx="6581274" cy="1118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Stellen Sie eine Hypothese auf: Was würde ein antiker Autor wie Ovid dazu sagen?</a:t>
            </a:r>
          </a:p>
        </p:txBody>
      </p:sp>
    </p:spTree>
    <p:extLst>
      <p:ext uri="{BB962C8B-B14F-4D97-AF65-F5344CB8AC3E}">
        <p14:creationId xmlns:p14="http://schemas.microsoft.com/office/powerpoint/2010/main" val="156311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31D7C-0D33-C8D4-1524-E8B86BF2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C9C71-DABB-2E51-3BA1-ABBEE657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9DEC1C-4B98-5410-4425-3BFB12B2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0" name="Bildplatzhalter Lizenzhinweis"/>
          <p:cNvSpPr/>
          <p:nvPr/>
        </p:nvSpPr>
        <p:spPr>
          <a:xfrm>
            <a:off x="1632284" y="287714"/>
            <a:ext cx="8927432" cy="5953481"/>
          </a:xfrm>
          <a:prstGeom prst="rect">
            <a:avLst/>
          </a:prstGeom>
          <a:solidFill>
            <a:srgbClr val="F3F4F6"/>
          </a:solidFill>
          <a:ln w="19050">
            <a:solidFill>
              <a:srgbClr val="9CA3AF"/>
            </a:solidFill>
            <a:prstDash val="dash"/>
          </a:ln>
        </p:spPr>
        <p:txBody>
          <a:bodyPr wrap="square" anchor="ctr">
            <a:normAutofit/>
          </a:bodyPr>
          <a:lstStyle/>
          <a:p>
            <a:pPr algn="ctr"/>
            <a:r>
              <a:rPr lang="de-DE" sz="2000" b="1">
                <a:solidFill>
                  <a:srgbClr val="6B7280"/>
                </a:solidFill>
              </a:rPr>
              <a:t>Bild aus urheberrechtlichen Gründen hier nicht eingebunden</a:t>
            </a:r>
          </a:p>
          <a:p>
            <a:pPr algn="ctr"/>
            <a:r>
              <a:rPr lang="de-DE" sz="1400">
                <a:solidFill>
                  <a:srgbClr val="6B7280"/>
                </a:solidFill>
              </a:rPr>
              <a:t>Quelle siehe Link unten – bei Bedarf bitte selbst in die Folie einfügen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D9BDDF-9DC8-4FFB-E876-939E8EF83C18}"/>
              </a:ext>
            </a:extLst>
          </p:cNvPr>
          <p:cNvSpPr txBox="1"/>
          <p:nvPr/>
        </p:nvSpPr>
        <p:spPr>
          <a:xfrm>
            <a:off x="1632284" y="6318606"/>
            <a:ext cx="8061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https://www.peta.de/neuigkeiten/schlachthof-kontrolle-darmstadt/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6766566-E3D8-238A-C2A1-F2C55B81FE97}"/>
              </a:ext>
            </a:extLst>
          </p:cNvPr>
          <p:cNvSpPr/>
          <p:nvPr/>
        </p:nvSpPr>
        <p:spPr>
          <a:xfrm>
            <a:off x="504435" y="4824663"/>
            <a:ext cx="6581274" cy="1118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Ovid hat Pythagoras Meinung über dieses Thema in seinen Metamorphosen wie folgt aufgenommen: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B8EF3D-ED22-D08D-987A-BD10B875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9" y="83104"/>
            <a:ext cx="2381250" cy="318135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9D40E8A-28B2-4D81-557F-14BA2E0A1474}"/>
              </a:ext>
            </a:extLst>
          </p:cNvPr>
          <p:cNvSpPr/>
          <p:nvPr/>
        </p:nvSpPr>
        <p:spPr>
          <a:xfrm>
            <a:off x="2465415" y="210303"/>
            <a:ext cx="4045451" cy="1118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Herme</a:t>
            </a:r>
            <a:r>
              <a:rPr lang="de-DE" dirty="0">
                <a:solidFill>
                  <a:schemeClr val="bg1"/>
                </a:solidFill>
              </a:rPr>
              <a:t> des griech. Philosophen Pythagoras (um 120 n. Chr.). </a:t>
            </a:r>
            <a:r>
              <a:rPr lang="de-DE" dirty="0">
                <a:solidFill>
                  <a:schemeClr val="bg1"/>
                </a:solidFill>
                <a:hlinkClick r:id="rId5" tooltip="Kapitolinische Mus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Kapitolinische Museen</a:t>
            </a:r>
            <a:r>
              <a:rPr lang="de-DE" dirty="0">
                <a:solidFill>
                  <a:schemeClr val="bg1"/>
                </a:solidFill>
              </a:rPr>
              <a:t>, </a:t>
            </a:r>
            <a:r>
              <a:rPr lang="de-DE" dirty="0">
                <a:solidFill>
                  <a:schemeClr val="bg1"/>
                </a:solidFill>
                <a:hlinkClick r:id="rId6" tooltip="R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8F50-DF66-C746-B23D-CD8B9A3F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0722BF-E407-0F8C-0283-51C782F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B0D7FF-6F5F-123A-F159-1121744E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3" y="0"/>
            <a:ext cx="1134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7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BF332-49EE-7F36-6443-87A71FD4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D6E7CA-940C-E303-7975-0462E3AB1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3DF954-FE08-86E5-678B-CB925AAE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491"/>
            <a:ext cx="12192000" cy="39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Breitbild</PresentationFormat>
  <Paragraphs>26</Paragraphs>
  <Slides>19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 Andro</dc:creator>
  <cp:lastModifiedBy>Daniela Andro</cp:lastModifiedBy>
  <cp:revision>250</cp:revision>
  <dcterms:created xsi:type="dcterms:W3CDTF">2022-03-16T05:03:03Z</dcterms:created>
  <dcterms:modified xsi:type="dcterms:W3CDTF">2026-06-25T14:22:35Z</dcterms:modified>
</cp:coreProperties>
</file>